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F674-0F7C-4CB1-8F69-C9EFACA99BD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41A7-BC89-46D5-BDC9-9A0A2318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gis.com/explorer/?present=8e06c324fe0f4bd5a1c39e5487c4f8f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Online for Watershed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8839200" cy="1219200"/>
          </a:xfrm>
        </p:spPr>
        <p:txBody>
          <a:bodyPr/>
          <a:lstStyle/>
          <a:p>
            <a:r>
              <a:rPr lang="en-US" dirty="0" smtClean="0"/>
              <a:t>Ben Reinhart</a:t>
            </a:r>
          </a:p>
          <a:p>
            <a:r>
              <a:rPr lang="en-US" dirty="0" smtClean="0"/>
              <a:t>Clinton County Soil &amp; Water Conservation District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16000" r="13125" b="4000"/>
          <a:stretch>
            <a:fillRect/>
          </a:stretch>
        </p:blipFill>
        <p:spPr bwMode="auto">
          <a:xfrm>
            <a:off x="2194560" y="1676400"/>
            <a:ext cx="47548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Able to access files straight from web (</a:t>
            </a:r>
            <a:r>
              <a:rPr lang="en-US" dirty="0" err="1" smtClean="0"/>
              <a:t>e.g.HUC</a:t>
            </a:r>
            <a:r>
              <a:rPr lang="en-US" dirty="0" smtClean="0"/>
              <a:t>, STORET, 303/305 Reports, TMDLs, etc.)</a:t>
            </a:r>
          </a:p>
          <a:p>
            <a:r>
              <a:rPr lang="en-US" dirty="0" smtClean="0"/>
              <a:t>Wide variety of base maps</a:t>
            </a:r>
          </a:p>
          <a:p>
            <a:r>
              <a:rPr lang="en-US" dirty="0" smtClean="0"/>
              <a:t>Very easy to share and has ability to create “interactive” slides</a:t>
            </a:r>
          </a:p>
          <a:p>
            <a:r>
              <a:rPr lang="en-US" dirty="0" smtClean="0"/>
              <a:t>Editing display characteristics is relatively </a:t>
            </a:r>
            <a:r>
              <a:rPr lang="en-US" dirty="0" smtClean="0"/>
              <a:t>easy (thumbnails?)</a:t>
            </a:r>
            <a:endParaRPr lang="en-US" dirty="0" smtClean="0"/>
          </a:p>
          <a:p>
            <a:r>
              <a:rPr lang="en-US" dirty="0" smtClean="0"/>
              <a:t>Query tools/Address Locator</a:t>
            </a:r>
          </a:p>
          <a:p>
            <a:r>
              <a:rPr lang="en-US" dirty="0" smtClean="0"/>
              <a:t>Extensive resource materials available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5105400"/>
          </a:xfrm>
        </p:spPr>
        <p:txBody>
          <a:bodyPr/>
          <a:lstStyle/>
          <a:p>
            <a:r>
              <a:rPr lang="en-US" dirty="0" smtClean="0"/>
              <a:t>Some may prefer to do the majority of edits and imports in </a:t>
            </a:r>
            <a:r>
              <a:rPr lang="en-US" dirty="0" err="1" smtClean="0"/>
              <a:t>ArcMap</a:t>
            </a:r>
            <a:endParaRPr lang="en-US" dirty="0" smtClean="0"/>
          </a:p>
          <a:p>
            <a:r>
              <a:rPr lang="en-US" dirty="0" smtClean="0"/>
              <a:t>Photos need to be hosted </a:t>
            </a:r>
          </a:p>
          <a:p>
            <a:r>
              <a:rPr lang="en-US" dirty="0" smtClean="0"/>
              <a:t>Need to determine which viewer is preferred</a:t>
            </a:r>
          </a:p>
          <a:p>
            <a:r>
              <a:rPr lang="en-US" dirty="0" smtClean="0"/>
              <a:t>1,000 Feature Limit on imported layers</a:t>
            </a:r>
          </a:p>
          <a:p>
            <a:r>
              <a:rPr lang="en-US" dirty="0" smtClean="0"/>
              <a:t>Limited labeling features</a:t>
            </a:r>
          </a:p>
          <a:p>
            <a:r>
              <a:rPr lang="en-US" dirty="0" smtClean="0"/>
              <a:t>Cannot import layer or raster files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0"/>
            <a:ext cx="10663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0" y="0"/>
            <a:ext cx="72648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Interactive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1096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http://www.arcgis.com/explorer/?present=8e06c324fe0f4bd5a1c39e5487c4f8f8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Issues</a:t>
            </a:r>
          </a:p>
          <a:p>
            <a:r>
              <a:rPr lang="en-US" dirty="0" smtClean="0"/>
              <a:t>Data Management</a:t>
            </a:r>
          </a:p>
          <a:p>
            <a:r>
              <a:rPr lang="en-US" dirty="0" smtClean="0"/>
              <a:t>Explore Dashboard Gadgets (i.e. charts, graphs, gauges, etc.)</a:t>
            </a:r>
          </a:p>
          <a:p>
            <a:r>
              <a:rPr lang="en-US" dirty="0" smtClean="0"/>
              <a:t>Research Forms &amp; Blogs</a:t>
            </a:r>
          </a:p>
          <a:p>
            <a:pPr lvl="1"/>
            <a:r>
              <a:rPr lang="en-US" dirty="0" smtClean="0"/>
              <a:t>Points of Interest</a:t>
            </a:r>
          </a:p>
          <a:p>
            <a:pPr lvl="1"/>
            <a:r>
              <a:rPr lang="en-US" dirty="0" smtClean="0"/>
              <a:t>Water Trails</a:t>
            </a:r>
          </a:p>
          <a:p>
            <a:r>
              <a:rPr lang="en-US" dirty="0" smtClean="0"/>
              <a:t>Incorporate into website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151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ArcGIS Online for Watershed Groups</vt:lpstr>
      <vt:lpstr>Pros &amp; Cons</vt:lpstr>
      <vt:lpstr>Interactive Presentations</vt:lpstr>
      <vt:lpstr>Next Steps</vt:lpstr>
      <vt:lpstr>Slide 5</vt:lpstr>
      <vt:lpstr>Slide 6</vt:lpstr>
      <vt:lpstr>Slide 7</vt:lpstr>
      <vt:lpstr>Slide 8</vt:lpstr>
    </vt:vector>
  </TitlesOfParts>
  <Company>USDA OCIO-ITS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ArcGIS Online for Watershed Groups</dc:title>
  <dc:creator>benjamin.reinhart</dc:creator>
  <cp:lastModifiedBy>benjamin.reinhart</cp:lastModifiedBy>
  <cp:revision>12</cp:revision>
  <dcterms:created xsi:type="dcterms:W3CDTF">2012-05-15T15:07:48Z</dcterms:created>
  <dcterms:modified xsi:type="dcterms:W3CDTF">2012-05-16T20:09:17Z</dcterms:modified>
</cp:coreProperties>
</file>